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389F5-CA41-EC0D-AB62-4C86EDD6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0465F7-22DD-9D72-96A6-7084CC7D0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47EF45-4E5A-6C5B-9938-9AB25BF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6820F6-4CB4-1D9B-53E1-E83D189F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576CAF-072A-B8CA-2989-FDBF58B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86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8E05F-CB69-26CD-12B3-E509DFE2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B9C837-0A73-CDDA-1030-D24D51325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431BE8-D815-87C5-FA5C-2F63CCBF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3D88C0-E98F-FE5E-9A01-E5A8DBDD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0EF413-85F8-A7F4-DC24-3C43E15F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27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AC47C9-53E8-901E-38E7-386F1B618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E96AD8-0705-E8A2-709B-B37AE9B0C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A14F99-3FA1-2C92-0227-3F8FF35D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7B2765-3D40-850F-F95D-3E67806C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C70307-11C9-465B-6F49-3E793FA3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3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36FD4-F652-6A44-0ABE-73A3FEBE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E39138-25F4-7CC1-16B9-CF0A8E530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3C669-4335-B4B5-E8DC-F4C2F75D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A30AF1-2A06-71E4-53DA-778257E7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59964D-06AF-FD13-B96E-DA6A52B4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9B566-A2B8-BD2B-4BBB-32B8E79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A6ED55-6762-E74B-DB3B-9B987937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132A07-28B4-3E99-6A80-19E244EE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369738-7686-2FE6-8E11-894A2185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95F751-F46F-5B3E-7D2D-A4D5B4B7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B4410-D238-37D1-E438-2004F018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6C56FC-DC2C-DC67-8787-4098158FF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9791D2-B592-FE24-9A27-DEDCAF572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350D62-7D87-9AA4-103F-D6A25E8E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215E8E-0A7D-2C1C-D677-4E0407CF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9B7A96-3E7A-92A0-1360-7E1DC587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2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0D437-6123-5ED4-C777-2CCC691D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6FC57B-BE4B-76C4-BF86-98C3BD6F2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044B26-B036-1832-447E-E43358D56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726A0D5-1FB0-B068-3498-628C86020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4FAE47-395A-0290-26F4-58EC8D5E6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B19C930-B1EC-95CD-D159-05561EC2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F8D934-CD37-5C48-B5DD-42E8BFAF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A21C45-B823-E21A-2798-88DB2BE0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90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8266C-08AC-C02A-35CB-778ED9C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12250B-0E4C-BB5F-BEFC-116D7692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533873-E750-D672-B6C0-F36D48EF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FFC23B-5806-17C8-A573-70F75322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37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816527-1079-316F-B763-91A49BF9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FFEFFE-00AE-DB30-2CB1-9EBA2EB6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19C16A-9801-96A1-90CD-940B6E9B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83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A5B288-85FE-22B2-58BE-55AB05C2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ACB1E0-CF88-C077-541E-54F0F7EFC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1DB08A-E584-F24E-2CB2-99B9E7D6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177588-41D1-7F99-587A-8D528012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2511DF-1F5A-55DA-93FC-898B79AE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24CDEF-4B5B-F250-0648-ADB1B75E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1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2C50D-38E2-1982-6124-6AAA4B2A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2776A2-C401-357E-FCAC-51826208B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3F1440-324D-90DC-A4AB-4DB7FDA1D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53528A-6E22-F27A-1332-4C9FDE9C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8E3B3F-1AA8-F27B-0106-9697E148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59770F-7447-5544-AF4F-D8B0706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11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DD969ED-6643-5B9B-1952-A0F4D84D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D17DE0-FBB1-6D7C-B10E-C51772AA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50912-CEF9-0506-1C92-ACD9B3599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4B795-A85B-4217-AD80-35087D2FB9ED}" type="datetimeFigureOut">
              <a:rPr lang="it-IT" smtClean="0"/>
              <a:t>07/05/2024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45D5D6-B31B-210E-8559-33C34E9BC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FA08D3-BC48-F77E-8CAA-B270863E5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292AD-84A5-488A-A970-1054E0DAC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5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8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E7E4B4B-F584-E8B0-EBD8-E76DAE7A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09"/>
            <a:ext cx="10515600" cy="1288026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>
                <a:solidFill>
                  <a:srgbClr val="941913"/>
                </a:solidFill>
                <a:latin typeface="Helvetica" panose="020B0504020202030204" pitchFamily="34" charset="0"/>
              </a:rPr>
              <a:t>PER RENDERE POSSIBILE LA LETTURA QUESTE SONO LE DIMENSIONI, LA POSIZIONE, I COLORI E I TIPI DI CARATTERE RACCOMANDATI</a:t>
            </a:r>
          </a:p>
          <a:p>
            <a:endParaRPr lang="it-IT" dirty="0">
              <a:latin typeface="Helvetica" panose="020B0504020202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641124-C667-8A8F-686E-539B6B5C6358}"/>
              </a:ext>
            </a:extLst>
          </p:cNvPr>
          <p:cNvSpPr txBox="1"/>
          <p:nvPr/>
        </p:nvSpPr>
        <p:spPr>
          <a:xfrm>
            <a:off x="924233" y="2851919"/>
            <a:ext cx="1006823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Helvetica" panose="020B0504020202030204" pitchFamily="34" charset="0"/>
              </a:rPr>
              <a:t>A. Primo</a:t>
            </a:r>
            <a:r>
              <a:rPr lang="it-IT" sz="2000" b="1" baseline="30000" dirty="0">
                <a:latin typeface="Helvetica" panose="020B0504020202030204" pitchFamily="34" charset="0"/>
              </a:rPr>
              <a:t>1</a:t>
            </a:r>
            <a:r>
              <a:rPr lang="it-IT" sz="2000" b="1" dirty="0">
                <a:latin typeface="Helvetica" panose="020B0504020202030204" pitchFamily="34" charset="0"/>
              </a:rPr>
              <a:t>, </a:t>
            </a:r>
            <a:r>
              <a:rPr lang="it-IT" sz="2000" b="1" u="sng" dirty="0">
                <a:latin typeface="Helvetica" panose="020B0504020202030204" pitchFamily="34" charset="0"/>
              </a:rPr>
              <a:t>B. Secondo</a:t>
            </a:r>
            <a:r>
              <a:rPr lang="it-IT" sz="2000" b="1" u="sng" baseline="30000" dirty="0">
                <a:latin typeface="Helvetica" panose="020B0504020202030204" pitchFamily="34" charset="0"/>
              </a:rPr>
              <a:t>2</a:t>
            </a:r>
            <a:r>
              <a:rPr lang="it-IT" sz="2000" b="1" dirty="0">
                <a:latin typeface="Helvetica" panose="020B0504020202030204" pitchFamily="34" charset="0"/>
              </a:rPr>
              <a:t>, C.Terzo</a:t>
            </a:r>
            <a:r>
              <a:rPr lang="it-IT" sz="2000" b="1" baseline="30000" dirty="0">
                <a:latin typeface="Helvetica" panose="020B0504020202030204" pitchFamily="34" charset="0"/>
              </a:rPr>
              <a:t>1</a:t>
            </a:r>
            <a:r>
              <a:rPr lang="it-IT" sz="2000" b="1" dirty="0">
                <a:latin typeface="Helvetica" panose="020B0504020202030204" pitchFamily="34" charset="0"/>
              </a:rPr>
              <a:t>,  D. Quarto</a:t>
            </a:r>
            <a:r>
              <a:rPr lang="it-IT" sz="2000" b="1" baseline="30000" dirty="0">
                <a:latin typeface="Helvetica" panose="020B0504020202030204" pitchFamily="34" charset="0"/>
              </a:rPr>
              <a:t>1,3</a:t>
            </a:r>
            <a:r>
              <a:rPr lang="it-IT" sz="2000" b="1" dirty="0">
                <a:latin typeface="Helvetica" panose="020B0504020202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dirty="0">
                <a:latin typeface="Helvetica" panose="020B0504020202030204" pitchFamily="34" charset="0"/>
              </a:rPr>
              <a:t>Se ci sono più autori sottolineare il nome di chi presenta altrimenti non è necessario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7BC219-8A0C-F0E8-3335-5587ABE1AD0E}"/>
              </a:ext>
            </a:extLst>
          </p:cNvPr>
          <p:cNvSpPr txBox="1"/>
          <p:nvPr/>
        </p:nvSpPr>
        <p:spPr>
          <a:xfrm>
            <a:off x="924233" y="4134466"/>
            <a:ext cx="110416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i="1" baseline="30000" dirty="0">
                <a:latin typeface="Helvetica" panose="020B0504020202030204" pitchFamily="34" charset="0"/>
              </a:rPr>
              <a:t>1</a:t>
            </a:r>
            <a:r>
              <a:rPr lang="it-IT" sz="1800" i="1" dirty="0">
                <a:latin typeface="Helvetica" panose="020B0504020202030204" pitchFamily="34" charset="0"/>
              </a:rPr>
              <a:t>Servizio di Medicina Nucleare Ospedale Bello-A.O. e Nome, Città.</a:t>
            </a:r>
          </a:p>
          <a:p>
            <a:pPr>
              <a:spcBef>
                <a:spcPct val="50000"/>
              </a:spcBef>
            </a:pPr>
            <a:r>
              <a:rPr lang="it-IT" sz="1800" i="1" baseline="30000" dirty="0">
                <a:latin typeface="Helvetica" panose="020B0504020202030204" pitchFamily="34" charset="0"/>
              </a:rPr>
              <a:t>2</a:t>
            </a:r>
            <a:r>
              <a:rPr lang="it-IT" sz="1800" i="1" dirty="0">
                <a:latin typeface="Helvetica" panose="020B0504020202030204" pitchFamily="34" charset="0"/>
              </a:rPr>
              <a:t>Istituto di Imaging Molecolare Università Grande, Citta, e </a:t>
            </a:r>
            <a:r>
              <a:rPr lang="it-IT" sz="1800" i="1" baseline="30000" dirty="0">
                <a:latin typeface="Helvetica" panose="020B0504020202030204" pitchFamily="34" charset="0"/>
              </a:rPr>
              <a:t>3</a:t>
            </a:r>
            <a:r>
              <a:rPr lang="it-IT" sz="1800" i="1" dirty="0">
                <a:latin typeface="Helvetica" panose="020B0504020202030204" pitchFamily="34" charset="0"/>
              </a:rPr>
              <a:t>Ente Nazionale di appartenenza, Città.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42B579-FC47-5535-0E65-48CE9A6B4214}"/>
              </a:ext>
            </a:extLst>
          </p:cNvPr>
          <p:cNvSpPr txBox="1"/>
          <p:nvPr/>
        </p:nvSpPr>
        <p:spPr>
          <a:xfrm>
            <a:off x="924233" y="61455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aseline="30000" dirty="0">
                <a:latin typeface="Helvetica" panose="020B0504020202030204" pitchFamily="34" charset="0"/>
              </a:rPr>
              <a:t>Sessione di imaging ed economia: gg/MM/</a:t>
            </a:r>
            <a:r>
              <a:rPr lang="it-IT" sz="1800" baseline="30000" dirty="0" err="1">
                <a:latin typeface="Helvetica" panose="020B0504020202030204" pitchFamily="34" charset="0"/>
              </a:rPr>
              <a:t>aaaa</a:t>
            </a:r>
            <a:endParaRPr lang="it-IT" sz="18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Helvetica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Ciminago</dc:creator>
  <cp:lastModifiedBy>Chiara Fiordimondo</cp:lastModifiedBy>
  <cp:revision>4</cp:revision>
  <dcterms:created xsi:type="dcterms:W3CDTF">2024-05-07T07:57:36Z</dcterms:created>
  <dcterms:modified xsi:type="dcterms:W3CDTF">2024-05-07T08:21:17Z</dcterms:modified>
</cp:coreProperties>
</file>