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4AF92-4A30-BD89-874C-D0EBEB8CF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9E6F4B-F5C1-79A4-A761-ED1FC3647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4D424-8BCF-FB76-948B-A9B57869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AA8C04-93D0-766B-BF03-EAB5E838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E3533B-7003-C462-CBC6-29682C20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05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B8E58-2F4B-C123-0BA5-3D310697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3D4C21-574C-95AF-949D-4E156AC5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BB431-36D9-AA0A-7971-DBF834BF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83631-F4E9-3421-9991-B03113D7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F21142-EFBD-8D5A-E027-6F0F7096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7DDF4D-EC18-C380-1C03-CA7EEC264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355427-29CD-3C4E-F4F5-59B155523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020E2-FAB2-0E39-C0E9-6C456002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89252E-CAD0-7242-0AE3-32A3351D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129857-F5B9-E41B-58BB-A61638D9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6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D1355-64EA-A5B8-8238-7EA22FC5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580401-2D41-94E0-8CA8-14694E91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BDCECB-C10F-A457-8BA6-A5A02EA1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541226-035F-7F28-575E-6B4576D8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FCC349-6F2C-D535-2EE9-585687B5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97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672AB1-A636-74F6-13BA-1CF185EC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650CAE-604B-DF8E-6344-824F7C60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10C004-4308-B06C-FAF6-C4F20A1A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38C318-EEC3-652A-F0DD-87C4097F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83F339-95F6-CA9A-B631-CD9DE605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78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0B3E0-1FFD-FCDA-DC85-A9E137BF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5CFFA2-AA36-2312-D44C-09C2C7B70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C0E7A5-5FAE-4A98-F628-ABBEEDC12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FE252A-CC10-D68B-9F7D-EDCE8FB2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03F031-70FF-96A7-D177-B0CDA324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BB70EC-C036-1D4A-E6F1-A40087BE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66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2190D9-11B4-5BBE-DA35-E1E7AE48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D09127-9DC3-6151-1EC3-46E71368F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24B141-C3CB-6B80-3E49-D2E53C1FA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43454A-2DC3-44AE-A81A-FF523B39B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E6E6A3-1E34-96A2-B734-AD21A313C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EECF38-2170-C915-947A-67FFE451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8F260D-E025-272C-C5F2-AA570931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9CD9E14-FE75-4E15-BD81-5257C825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70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C17F1-37FA-06E6-E7DB-1C5D37C5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0E99A2-4118-FA3C-8BE7-ABE259D4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ACFD69-FB91-64C8-8436-4A957DEE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DBB41A-00BA-A833-4F49-2C29EBD1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7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A784EA-54F9-E4FC-30CE-92D9DD1A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33A1A0-FFA2-9D76-7704-976B60FB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4FA70C-3BEC-0ACC-42C6-3C5D810C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471E4-AA74-6351-4B1D-940B4206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7EC5A2-0738-875B-2655-556BA62E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304917-A368-9C97-9ABE-DC4503AE8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A63033-30B3-4626-6FCA-0967D339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1D2B98-AC59-E3EF-A2DC-95C3608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CBFCE4-BC5D-FB81-9469-6559B959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1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B9307-E455-B422-8427-3BDB66AE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BDA8B02-7B81-A885-9FD2-1AB887D8A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9A11A8-D6F9-D790-E4B3-3A17120BA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664F6A-579D-0F0D-C059-C7DB9D30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8D5AB0-3D51-A555-3D93-294BA13C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B28A0F-5DA5-3F96-A0AB-DEE5FC97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4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68BE57-FCB5-F6F2-C105-7A6ADE80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F2AB74-B244-EA01-3D9D-142785A6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880CC-F5C9-3429-9A9B-AD7DD1903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B2572-2287-4331-A20B-C8CEA1486625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422C3C-60F1-9E5B-5D4C-5938CB1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F4FEB1-FB9F-31D3-0002-99E1C087A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FE432-2986-4769-951B-300C0DF73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4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5F856-1443-59A2-3B1C-2F354B23D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09"/>
            <a:ext cx="10515600" cy="1288026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>
                <a:solidFill>
                  <a:srgbClr val="941913"/>
                </a:solidFill>
                <a:latin typeface="Helvetica" panose="020B0504020202030204" pitchFamily="34" charset="0"/>
              </a:rPr>
              <a:t>PER RENDERE POSSIBILE LA LETTURA QUESTE SONO LE DIMENSIONI, LA POSIZIONE, I COLORI E I TIPI DI CARATTERE RACCOMANDATI</a:t>
            </a:r>
          </a:p>
          <a:p>
            <a:endParaRPr lang="it-IT" dirty="0">
              <a:latin typeface="Helvetica" panose="020B0504020202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C76156-2E3D-8A72-1ECD-5A70A6DD79F8}"/>
              </a:ext>
            </a:extLst>
          </p:cNvPr>
          <p:cNvSpPr txBox="1"/>
          <p:nvPr/>
        </p:nvSpPr>
        <p:spPr>
          <a:xfrm>
            <a:off x="924233" y="2851919"/>
            <a:ext cx="1006823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Helvetica" panose="020B0504020202030204" pitchFamily="34" charset="0"/>
              </a:rPr>
              <a:t>A. Primo</a:t>
            </a:r>
            <a:r>
              <a:rPr lang="it-IT" sz="2000" b="1" baseline="30000" dirty="0">
                <a:latin typeface="Helvetica" panose="020B0504020202030204" pitchFamily="34" charset="0"/>
              </a:rPr>
              <a:t>1</a:t>
            </a:r>
            <a:r>
              <a:rPr lang="it-IT" sz="2000" b="1" dirty="0">
                <a:latin typeface="Helvetica" panose="020B0504020202030204" pitchFamily="34" charset="0"/>
              </a:rPr>
              <a:t>, </a:t>
            </a:r>
            <a:r>
              <a:rPr lang="it-IT" sz="2000" b="1" u="sng" dirty="0">
                <a:latin typeface="Helvetica" panose="020B0504020202030204" pitchFamily="34" charset="0"/>
              </a:rPr>
              <a:t>B. Secondo</a:t>
            </a:r>
            <a:r>
              <a:rPr lang="it-IT" sz="2000" b="1" u="sng" baseline="30000" dirty="0">
                <a:latin typeface="Helvetica" panose="020B0504020202030204" pitchFamily="34" charset="0"/>
              </a:rPr>
              <a:t>2</a:t>
            </a:r>
            <a:r>
              <a:rPr lang="it-IT" sz="2000" b="1" dirty="0">
                <a:latin typeface="Helvetica" panose="020B0504020202030204" pitchFamily="34" charset="0"/>
              </a:rPr>
              <a:t>, C.Terzo</a:t>
            </a:r>
            <a:r>
              <a:rPr lang="it-IT" sz="2000" b="1" baseline="30000" dirty="0">
                <a:latin typeface="Helvetica" panose="020B0504020202030204" pitchFamily="34" charset="0"/>
              </a:rPr>
              <a:t>1</a:t>
            </a:r>
            <a:r>
              <a:rPr lang="it-IT" sz="2000" b="1" dirty="0">
                <a:latin typeface="Helvetica" panose="020B0504020202030204" pitchFamily="34" charset="0"/>
              </a:rPr>
              <a:t>,  D. Quarto</a:t>
            </a:r>
            <a:r>
              <a:rPr lang="it-IT" sz="2000" b="1" baseline="30000" dirty="0">
                <a:latin typeface="Helvetica" panose="020B0504020202030204" pitchFamily="34" charset="0"/>
              </a:rPr>
              <a:t>1,3</a:t>
            </a:r>
            <a:r>
              <a:rPr lang="it-IT" sz="2000" b="1" dirty="0">
                <a:latin typeface="Helvetica" panose="020B0504020202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dirty="0">
                <a:latin typeface="Helvetica" panose="020B0504020202030204" pitchFamily="34" charset="0"/>
              </a:rPr>
              <a:t>Se ci sono più autori sottolineare il nome di chi presenta altrimenti non è necessario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566C01-AF35-01DF-462C-DB84912A8F43}"/>
              </a:ext>
            </a:extLst>
          </p:cNvPr>
          <p:cNvSpPr txBox="1"/>
          <p:nvPr/>
        </p:nvSpPr>
        <p:spPr>
          <a:xfrm>
            <a:off x="924233" y="4134466"/>
            <a:ext cx="110416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i="1" baseline="30000" dirty="0">
                <a:latin typeface="Helvetica" panose="020B0504020202030204" pitchFamily="34" charset="0"/>
              </a:rPr>
              <a:t>1</a:t>
            </a:r>
            <a:r>
              <a:rPr lang="it-IT" sz="1800" i="1" dirty="0">
                <a:latin typeface="Helvetica" panose="020B0504020202030204" pitchFamily="34" charset="0"/>
              </a:rPr>
              <a:t>Servizio di Medicina Nucleare Ospedale Bello-A.O. e Nome, Città.</a:t>
            </a:r>
          </a:p>
          <a:p>
            <a:pPr>
              <a:spcBef>
                <a:spcPct val="50000"/>
              </a:spcBef>
            </a:pPr>
            <a:r>
              <a:rPr lang="it-IT" sz="1800" i="1" baseline="30000" dirty="0">
                <a:latin typeface="Helvetica" panose="020B0504020202030204" pitchFamily="34" charset="0"/>
              </a:rPr>
              <a:t>2</a:t>
            </a:r>
            <a:r>
              <a:rPr lang="it-IT" sz="1800" i="1" dirty="0">
                <a:latin typeface="Helvetica" panose="020B0504020202030204" pitchFamily="34" charset="0"/>
              </a:rPr>
              <a:t>Istituto di Imaging Molecolare Università Grande, Citta, e </a:t>
            </a:r>
            <a:r>
              <a:rPr lang="it-IT" sz="1800" i="1" baseline="30000" dirty="0">
                <a:latin typeface="Helvetica" panose="020B0504020202030204" pitchFamily="34" charset="0"/>
              </a:rPr>
              <a:t>3</a:t>
            </a:r>
            <a:r>
              <a:rPr lang="it-IT" sz="1800" i="1" dirty="0">
                <a:latin typeface="Helvetica" panose="020B0504020202030204" pitchFamily="34" charset="0"/>
              </a:rPr>
              <a:t>Ente Nazionale di appartenenza, Città.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7523D9-F007-C98A-8F5B-A026EA41BB46}"/>
              </a:ext>
            </a:extLst>
          </p:cNvPr>
          <p:cNvSpPr txBox="1"/>
          <p:nvPr/>
        </p:nvSpPr>
        <p:spPr>
          <a:xfrm>
            <a:off x="1022556" y="61964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aseline="30000" dirty="0">
                <a:latin typeface="Helvetica" panose="020B0504020202030204" pitchFamily="34" charset="0"/>
              </a:rPr>
              <a:t>Sessione di imaging ed economia: gg/MM/</a:t>
            </a:r>
            <a:r>
              <a:rPr lang="it-IT" sz="1800" baseline="30000" dirty="0" err="1">
                <a:latin typeface="Helvetica" panose="020B0504020202030204" pitchFamily="34" charset="0"/>
              </a:rPr>
              <a:t>aaaa</a:t>
            </a:r>
            <a:endParaRPr lang="it-IT" sz="18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67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Helvetica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Ciminago</dc:creator>
  <cp:lastModifiedBy>Chiara Fiordimondo</cp:lastModifiedBy>
  <cp:revision>3</cp:revision>
  <dcterms:created xsi:type="dcterms:W3CDTF">2024-05-03T10:20:18Z</dcterms:created>
  <dcterms:modified xsi:type="dcterms:W3CDTF">2024-05-06T13:47:53Z</dcterms:modified>
</cp:coreProperties>
</file>